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8EDDE-9455-442B-B91B-2E7A755275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1C4093C-AC78-4277-90AE-669AABE6B0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2ED85D-8C83-4882-85F8-6E5F58E23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6BEE82-CCE5-4D56-971F-B277CFE72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CB5F1E-6278-454C-B9FA-619D369BC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0296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AE5281-0172-43C6-88DB-DECE42F31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8585507-342D-4E09-A0C9-3FC4E5E15D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D4B004-4103-4DC3-BAEE-17786C446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EDF156-C036-4281-A692-260209424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C8C1467-0132-43D5-99AE-CC5269B82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5627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BAEF92A-F6E3-4248-95B8-B7CFCAF94E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1F3E3A9-1F40-4ABA-897E-AB898F391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16E1C6-0A30-45C9-BECC-8A8FAE9DD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F29A1EE-BCC3-4105-BC59-2F12479CE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70E038-3338-42C6-BB97-B911F280D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4141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BFCF3C-BFC1-4F88-87B6-55F0424CE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F2CA81-C3F4-4D9B-9A9F-A5A10BB37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D1BC84-57F3-4F29-BE80-1A88ECB44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C843FE-CB7B-4F7D-AC42-90B602031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D2056C-1AB6-4113-B31E-DE49AAAB3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6140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1DFE5F-A4EF-4E53-A1AD-A39E531B4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32E0F6C-1E6F-4736-8E2F-D4D7F5114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38303D-9E75-456D-8A58-ED57552A1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FDEF4A-B592-49B2-ADDF-B3E83A0D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2DB111-0310-419D-964C-7EADCB8A9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35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AD170-791D-4FF9-B241-9A3EC5A20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A3B89B-6B33-45EE-9AA4-502A4C74B1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B8B2A61-8202-438C-9308-E97A213A33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A373562-C420-474C-B8E4-E965EABCB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FB5037-1393-4196-A845-EB4E13CEA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B999080-F80C-42BE-9DBB-3F52AEB8F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630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E763F4-17E7-42DA-AFAA-C09C06513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1AEB643-6C6F-4D3B-BDA7-5904FF0E5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3F458E0-FDC7-47B5-BE5D-9564049CB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638964C-4A9D-4597-AEE0-05363E32DB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884DC3F-5CB5-47CB-874E-1E6B475250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95457D2-34A7-4849-A5CD-E6AE14066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B7C7400-358D-400F-8940-A683EE52D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43F90A2-5E15-4374-9729-E3D493FBB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4929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98958E-1856-49E2-85D0-5731E0F54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1908742-A3CA-4AE3-BFE4-EC0835ED0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082DAAC-8500-4B9C-A350-8D0D4AED6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6F85DE0-46F5-446C-8E5B-4B367F2C3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0597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A189FB2-223C-4E9B-A4A4-D5F948769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CEE67AC-A789-47ED-96BC-E5A2000C0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31B199-E488-4A42-9BE9-135909EAB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1767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700A69-1014-4D02-BB0E-2A5CE7FD6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0E529A-C7FE-459F-BA3D-16EE19E14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5D4065-C820-498E-9B49-305AE12854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19729D5-57DF-4CE4-86DD-D47102744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59C7718-9B8F-4A1D-9304-A483EC45D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D8C610-BF3E-40A1-B297-D6C4D8EFA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2534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FE1B10-47A2-42E5-9ECD-022F65A95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85F830D-2AAA-4568-B759-024C8C16CD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20F6A5-1FA1-46AE-99E3-3DE671B054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4D124F1-5F4D-4BB7-BC56-B6778B491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5D01CA-1B72-4A49-9A69-E1A7865F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D8D5614-B8FD-4246-8167-A098A676D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070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474D24-256C-44F3-8EE9-759DBD9E1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02F2718-6C97-47FA-BE30-31DE4404A8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AC6D40D-5A12-46EC-A2E1-E86A83A11D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5B9AD-073B-4396-BB71-E9A55B16CD46}" type="datetimeFigureOut">
              <a:rPr lang="ru-RU" smtClean="0"/>
              <a:t>17.12.2025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038952-B870-4177-9490-A6C0ED3DA5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B9B385-992B-4C20-B12F-5861DC071C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3EDE-B305-4625-9982-8A53F338B2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3982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63CDCB-75FC-4B57-B206-D5400EBB65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6753" y="788895"/>
            <a:ext cx="9144000" cy="1761844"/>
          </a:xfrm>
        </p:spPr>
        <p:txBody>
          <a:bodyPr>
            <a:no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образования, науки и молодежной политики Республики Коми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Государственное профессиональное образовательное учреждение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«Сыктывкарский Политехнический техникум»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Курсовая работа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базы данных для сервисного центра по продаже и ремонту электроники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3A6B11C-BEA1-4A5F-B912-D21BBF6F49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08776" y="3539284"/>
            <a:ext cx="2259106" cy="2529821"/>
          </a:xfrm>
        </p:spPr>
        <p:txBody>
          <a:bodyPr>
            <a:noAutofit/>
          </a:bodyPr>
          <a:lstStyle/>
          <a:p>
            <a:pPr algn="r"/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</a:t>
            </a:r>
          </a:p>
          <a:p>
            <a:pPr algn="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4 курса</a:t>
            </a:r>
          </a:p>
          <a:p>
            <a:pPr algn="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414 группы</a:t>
            </a:r>
          </a:p>
          <a:p>
            <a:pPr algn="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Породня Денис Андреевич</a:t>
            </a:r>
          </a:p>
          <a:p>
            <a:pPr algn="r"/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Проверил</a:t>
            </a:r>
          </a:p>
          <a:p>
            <a:pPr algn="r"/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Пунгин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И.В.</a:t>
            </a:r>
          </a:p>
          <a:p>
            <a:pPr algn="r"/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1709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1F0897-53A7-4CCF-BF7D-ED0F30D5A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9108" y="2705404"/>
            <a:ext cx="5833783" cy="1447192"/>
          </a:xfrm>
        </p:spPr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Благодарю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610875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0F766FB-4D22-4712-8912-C80CAAB176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888" y="371241"/>
            <a:ext cx="11246224" cy="6115517"/>
          </a:xfrm>
        </p:spPr>
        <p:txBody>
          <a:bodyPr>
            <a:noAutofit/>
          </a:bodyPr>
          <a:lstStyle/>
          <a:p>
            <a:pPr marL="0" indent="0" algn="just">
              <a:lnSpc>
                <a:spcPts val="1000"/>
              </a:lnSpc>
              <a:spcBef>
                <a:spcPts val="200"/>
              </a:spcBef>
              <a:buNone/>
            </a:pPr>
            <a:r>
              <a:rPr lang="ru-RU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Цель работы</a:t>
            </a:r>
          </a:p>
          <a:p>
            <a:pPr marL="0" indent="0" algn="just">
              <a:lnSpc>
                <a:spcPts val="1000"/>
              </a:lnSpc>
              <a:spcAft>
                <a:spcPts val="800"/>
              </a:spcAft>
              <a:buNone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Спроектировать и реализовать реляционную базу данных, которая автоматизирует основные процессы сервисного центра: от приема заказа на ремонт и управления складом запчастей до ведения клиентской базы и учета продаж, обеспечивая при этом непротиворечивость данных и формирование необходимой отчетности.</a:t>
            </a:r>
          </a:p>
          <a:p>
            <a:pPr marL="0" indent="0" algn="just">
              <a:lnSpc>
                <a:spcPts val="1000"/>
              </a:lnSpc>
              <a:spcBef>
                <a:spcPts val="200"/>
              </a:spcBef>
              <a:buNone/>
            </a:pPr>
            <a:r>
              <a:rPr lang="ru-RU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Задачи работы</a:t>
            </a:r>
          </a:p>
          <a:p>
            <a:pPr marL="0" indent="0" algn="just">
              <a:lnSpc>
                <a:spcPts val="1000"/>
              </a:lnSpc>
              <a:spcAft>
                <a:spcPts val="800"/>
              </a:spcAft>
              <a:buNone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достижения поставленной цели необходимо решить следующие задачи:</a:t>
            </a:r>
          </a:p>
          <a:p>
            <a:pPr lvl="0" algn="just">
              <a:lnSpc>
                <a:spcPts val="1000"/>
              </a:lnSpc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Провести анализ предметной области: изучить и формализовать основные бизнес-процессы сервисного центра по ремонту и продаже электроники.</a:t>
            </a:r>
          </a:p>
          <a:p>
            <a:pPr lvl="0" algn="just">
              <a:lnSpc>
                <a:spcPts val="1000"/>
              </a:lnSpc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Спроектировать концептуальную модель базы данных (ER-диаграмму), отражающую сущности предметной области и связи между ними.</a:t>
            </a:r>
          </a:p>
          <a:p>
            <a:pPr lvl="0" algn="just">
              <a:lnSpc>
                <a:spcPts val="1000"/>
              </a:lnSpc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Разработать логическую структуру БД: преобразовать концептуальную модель в реляционную схему, определить таблицы, их атрибуты, типы данных и первичные ключи.</a:t>
            </a:r>
          </a:p>
          <a:p>
            <a:pPr lvl="0" algn="just">
              <a:lnSpc>
                <a:spcPts val="1000"/>
              </a:lnSpc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Реализовать физическую модель базы данных в конкретной СУБД (</a:t>
            </a:r>
            <a:r>
              <a:rPr lang="ru-RU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PostgreSQL</a:t>
            </a: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): создать таблицы, индексы, установить связи (FOREIGN KEY) и обеспечить целостность данных.</a:t>
            </a:r>
          </a:p>
          <a:p>
            <a:pPr lvl="0" algn="just">
              <a:lnSpc>
                <a:spcPts val="1000"/>
              </a:lnSpc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Наполнить базу данных тестовыми записями, имитирующими реальную работу центра.</a:t>
            </a:r>
          </a:p>
          <a:p>
            <a:pPr lvl="0" algn="just">
              <a:lnSpc>
                <a:spcPts val="1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Реализовать набор типовых SQL-запросов для решения ключевых бизнес-задач (например, поиск заказов в работе, формирование отчета по продажам, проверка остатков на складе).</a:t>
            </a:r>
          </a:p>
          <a:p>
            <a:pPr marL="0" indent="0" algn="just">
              <a:lnSpc>
                <a:spcPts val="1000"/>
              </a:lnSpc>
              <a:buNone/>
            </a:pPr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Объект исследования</a:t>
            </a:r>
          </a:p>
          <a:p>
            <a:pPr marL="0" indent="0" algn="just">
              <a:lnSpc>
                <a:spcPts val="1000"/>
              </a:lnSpc>
              <a:buNone/>
            </a:pP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Информационные и бизнес-процессы сервисного центра по продаже и ремонту электроники.</a:t>
            </a:r>
          </a:p>
          <a:p>
            <a:pPr marL="0" indent="0" algn="just">
              <a:lnSpc>
                <a:spcPts val="1000"/>
              </a:lnSpc>
              <a:buNone/>
            </a:pPr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Предмет исследования</a:t>
            </a:r>
          </a:p>
          <a:p>
            <a:pPr marL="0" indent="0" algn="just">
              <a:lnSpc>
                <a:spcPts val="1000"/>
              </a:lnSpc>
              <a:buNone/>
            </a:pPr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Реляционная база данных как инструмент автоматизации учета и управления процессами сервисного центра.</a:t>
            </a:r>
          </a:p>
          <a:p>
            <a:pPr marL="0" indent="0" algn="just">
              <a:lnSpc>
                <a:spcPts val="1000"/>
              </a:lnSpc>
              <a:buNone/>
            </a:pPr>
            <a:r>
              <a:rPr lang="ru-RU" sz="14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Методы исследования</a:t>
            </a:r>
          </a:p>
          <a:p>
            <a:pPr marL="0" indent="0" algn="just">
              <a:lnSpc>
                <a:spcPts val="1000"/>
              </a:lnSpc>
              <a:buNone/>
            </a:pPr>
            <a:r>
              <a:rPr lang="ru-RU" sz="1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Теоретические методы:</a:t>
            </a:r>
            <a:endParaRPr lang="ru-RU" sz="12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1000"/>
              </a:lnSpc>
              <a:buFont typeface="+mj-lt"/>
              <a:buAutoNum type="arabicPeriod"/>
            </a:pPr>
            <a:r>
              <a:rPr lang="ru-RU" sz="1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Анализ предметной области (изучение процессов центра)</a:t>
            </a:r>
          </a:p>
          <a:p>
            <a:pPr marL="742950" lvl="1" indent="-285750" algn="just">
              <a:lnSpc>
                <a:spcPts val="1000"/>
              </a:lnSpc>
              <a:buFont typeface="+mj-lt"/>
              <a:buAutoNum type="arabicPeriod"/>
            </a:pPr>
            <a:r>
              <a:rPr lang="ru-RU" sz="1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Моделирование (создание ER-диаграммы, логической модели)</a:t>
            </a:r>
          </a:p>
          <a:p>
            <a:pPr marL="742950" lvl="1" indent="-285750" algn="just">
              <a:lnSpc>
                <a:spcPts val="1000"/>
              </a:lnSpc>
              <a:buFont typeface="+mj-lt"/>
              <a:buAutoNum type="arabicPeriod"/>
            </a:pPr>
            <a:r>
              <a:rPr lang="ru-RU" sz="1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 (разработка структуры БД)</a:t>
            </a:r>
          </a:p>
          <a:p>
            <a:pPr marL="0" indent="0" algn="just">
              <a:lnSpc>
                <a:spcPts val="1000"/>
              </a:lnSpc>
              <a:buNone/>
            </a:pPr>
            <a:r>
              <a:rPr lang="ru-RU" sz="1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Практические методы:</a:t>
            </a:r>
            <a:endParaRPr lang="ru-RU" sz="12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ts val="1000"/>
              </a:lnSpc>
              <a:buFont typeface="+mj-lt"/>
              <a:buAutoNum type="arabicPeriod"/>
            </a:pPr>
            <a:r>
              <a:rPr lang="ru-RU" sz="1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баз данных (нормализация, определение связей)</a:t>
            </a:r>
          </a:p>
          <a:p>
            <a:pPr marL="742950" lvl="1" indent="-285750" algn="just">
              <a:lnSpc>
                <a:spcPts val="1000"/>
              </a:lnSpc>
              <a:buFont typeface="+mj-lt"/>
              <a:buAutoNum type="arabicPeriod"/>
            </a:pPr>
            <a:r>
              <a:rPr lang="ru-RU" sz="1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SQL-программирование (реализация на </a:t>
            </a:r>
            <a:r>
              <a:rPr lang="ru-RU" sz="120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PostgreSQL</a:t>
            </a:r>
            <a:r>
              <a:rPr lang="ru-RU" sz="1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742950" lvl="1" indent="-285750" algn="just">
              <a:lnSpc>
                <a:spcPts val="1000"/>
              </a:lnSpc>
              <a:buFont typeface="+mj-lt"/>
              <a:buAutoNum type="arabicPeriod"/>
            </a:pPr>
            <a:r>
              <a:rPr lang="ru-RU" sz="12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 (наполнение тестовыми данными, проверка запросов)</a:t>
            </a:r>
            <a:endParaRPr lang="ru-RU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304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108285-6033-4A74-9EAA-B79124A49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3293"/>
            <a:ext cx="10515600" cy="1325563"/>
          </a:xfrm>
        </p:spPr>
        <p:txBody>
          <a:bodyPr/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темы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D63D8D-A15A-4699-8AF7-0A704619D8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803" y="1468856"/>
            <a:ext cx="5023128" cy="49229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400" dirty="0"/>
              <a:t>Сегодня сервисные центры по ремонту и продаже электроники вынуждены одновременно управлять множеством данных: заявки на ремонт, статусы устройств, склад запчастей, история клиентов, финансы и продажи аксессуаров. Часто эта информация разбросана по разным Excel-файлам, блокнотам или простым программам.</a:t>
            </a:r>
          </a:p>
          <a:p>
            <a:pPr marL="0" indent="0">
              <a:buNone/>
            </a:pPr>
            <a:r>
              <a:rPr lang="ru-RU" sz="1400" dirty="0"/>
              <a:t>Это приводит к ключевым проблемам:</a:t>
            </a:r>
          </a:p>
          <a:p>
            <a:pPr>
              <a:buFont typeface="+mj-lt"/>
              <a:buAutoNum type="arabicPeriod"/>
            </a:pPr>
            <a:r>
              <a:rPr lang="ru-RU" sz="1400" dirty="0"/>
              <a:t>Теряется контроль. Сложно отследить, на каком этапе ремонта находится устройство клиента или какая запчасть в дефиците.</a:t>
            </a:r>
          </a:p>
          <a:p>
            <a:pPr>
              <a:buFont typeface="+mj-lt"/>
              <a:buAutoNum type="arabicPeriod"/>
            </a:pPr>
            <a:r>
              <a:rPr lang="ru-RU" sz="1400" dirty="0"/>
              <a:t>Возникают ошибки. Из-за ручного ввода можно потерять заказ, перепутать детали или ошибиться в расчете стоимости.</a:t>
            </a:r>
          </a:p>
          <a:p>
            <a:pPr>
              <a:buFont typeface="+mj-lt"/>
              <a:buAutoNum type="arabicPeriod"/>
            </a:pPr>
            <a:r>
              <a:rPr lang="ru-RU" sz="1400" dirty="0"/>
              <a:t>Нет целостной картины. Руководству невозможно быстро получить отчет: какие устройства чаще ломаются, какие услуги наиболее прибыльны или какова загрузка мастеров.</a:t>
            </a:r>
          </a:p>
          <a:p>
            <a:pPr marL="0" indent="0">
              <a:buNone/>
            </a:pPr>
            <a:r>
              <a:rPr lang="ru-RU" sz="1400" dirty="0"/>
              <a:t>Поэтому разработка единой базы данных, которая соберет всю информацию в стройную систему и автоматизирует основные операции, — это не просто учебный проект, а необходимое условие для эффективной работы современного сервисного центра. Она позволяет избежать хаоса, сэкономить время и ресурсы, а также повысить качество обслуживания клиентов.</a:t>
            </a:r>
          </a:p>
        </p:txBody>
      </p:sp>
      <p:pic>
        <p:nvPicPr>
          <p:cNvPr id="4" name="Image 3" descr="Изображение выглядит как рисунок, зарисовка, человек, Человеческое лицо&#10;&#10;Автоматически созданное описание">
            <a:extLst>
              <a:ext uri="{FF2B5EF4-FFF2-40B4-BE49-F238E27FC236}">
                <a16:creationId xmlns:a16="http://schemas.microsoft.com/office/drawing/2014/main" id="{49849268-1DC3-44D2-9084-F8C8A3725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069" y="917436"/>
            <a:ext cx="5023128" cy="502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689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28D72C-AD87-46A6-B7E5-A0E6E036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 1: Анализ и формализация бизнес-процессов сервисного центра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8802AD-F03A-4E47-BF12-791AF2E89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982200" cy="2351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Задача: Провести исследование деятельности сервисного центра, выявить ключевые информационные потоки и документы, формализовать требования к будущей системе.</a:t>
            </a:r>
          </a:p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Результат: детальное понимание логики работы центра и всех его информационных потребностей: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Перечень всех бизнес-процессов (прием заказа, диагностика, ремонт, продажа запчастей)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Список входных документов (заявка клиента, акт приема-передачи)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Список выходных отчетов (отчет по ремонтам за месяц, остатки на складе)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Матрица ролей и прав доступа (клиент, мастер, менеджер, администратор)</a:t>
            </a:r>
          </a:p>
        </p:txBody>
      </p:sp>
    </p:spTree>
    <p:extLst>
      <p:ext uri="{BB962C8B-B14F-4D97-AF65-F5344CB8AC3E}">
        <p14:creationId xmlns:p14="http://schemas.microsoft.com/office/powerpoint/2010/main" val="1676584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28D72C-AD87-46A6-B7E5-A0E6E036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 2: Проектирование концептуальной модели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8802AD-F03A-4E47-BF12-791AF2E89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7142" y="2193177"/>
            <a:ext cx="3688976" cy="3840069"/>
          </a:xfrm>
        </p:spPr>
        <p:txBody>
          <a:bodyPr>
            <a:normAutofit/>
          </a:bodyPr>
          <a:lstStyle/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Задача: Разработать инфологическую модель, отражающую сущности предметной области и связи между ними без привязки к конкретной СУБД.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решения: Создана ER-диаграмма (сущность-связь), включающая: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 основных сущностей: Клиент, Устройство, Заказ, Сотрудник, Запчасть, Сборка ПК, Продажа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 связей с указанием мощности (1:1, 1:M, M:M)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всех атрибутов сущностей на естественном языке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утверждена как основа для дальнейшего проектирования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D248B5D-F6ED-407A-9668-3E45B3CE8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548" y="1822980"/>
            <a:ext cx="5083757" cy="45804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7AAC1A-663F-4C02-B5EC-622C34F2CF2B}"/>
              </a:ext>
            </a:extLst>
          </p:cNvPr>
          <p:cNvSpPr txBox="1"/>
          <p:nvPr/>
        </p:nvSpPr>
        <p:spPr>
          <a:xfrm>
            <a:off x="7476563" y="6403441"/>
            <a:ext cx="23217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уменьшенная версия диаграммы</a:t>
            </a:r>
          </a:p>
        </p:txBody>
      </p:sp>
    </p:spTree>
    <p:extLst>
      <p:ext uri="{BB962C8B-B14F-4D97-AF65-F5344CB8AC3E}">
        <p14:creationId xmlns:p14="http://schemas.microsoft.com/office/powerpoint/2010/main" val="2381532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28D72C-AD87-46A6-B7E5-A0E6E036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 3: Разработка логической структуры базы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8802AD-F03A-4E47-BF12-791AF2E89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781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Задача: Преобразовать концептуальную модель в реляционную схему, определить таблицы, атрибуты, типы данных и ключи.</a:t>
            </a:r>
          </a:p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решения: Создана схема из 1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нормализованных таблиц: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Определены имена таблиц: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clients, devices, orders,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repair_requests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products,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computer_builds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каждой таблицы определен состав полей с типами данных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Установлены первичные и внешние ключи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B31F089-84A9-40AA-839B-EB4B6DEB1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4" y="4057881"/>
            <a:ext cx="5087060" cy="168616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7E0C466-1AB3-4B20-9A73-A587ADCA8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868" y="3738749"/>
            <a:ext cx="4391638" cy="232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04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28D72C-AD87-46A6-B7E5-A0E6E036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 4: Реализация физической модели в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PostgreSQL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8802AD-F03A-4E47-BF12-791AF2E89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915400" cy="1921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Задача: Создать работающую базу данных в СУБД </a:t>
            </a:r>
            <a:r>
              <a:rPr lang="ru-RU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PostgreSQL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основе спроектированной логической схемы.</a:t>
            </a:r>
          </a:p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решения: Выполнен набор SQL-скриптов: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Созданы 1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таблиц с использованием DDL-команд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CREATE TABLE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Реализованы ограничения целостности: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PRIMARY KEY, FOREIGN KEY, CHECK, UNIQUE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Добавлены индексы на часто используемые поля для оптимизации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База данных успешно развернута и готова к наполнению данными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3526C69-9C53-4695-B06D-C7E2DF4C3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565" y="4065426"/>
            <a:ext cx="8704729" cy="206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179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28D72C-AD87-46A6-B7E5-A0E6E036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 5: Разработка и тестирование основных SQL-запросов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8802AD-F03A-4E47-BF12-791AF2E89C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098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/>
              <a:t>Задача: Создать и протестировать набор типовых запросов для решения ключевых бизнес-задач системы.</a:t>
            </a:r>
          </a:p>
          <a:p>
            <a:pPr marL="0" indent="0">
              <a:buNone/>
            </a:pPr>
            <a:r>
              <a:rPr lang="ru-RU" sz="1400" dirty="0"/>
              <a:t>Результат решения: Реализованы и проверены SQL-запросы, включая:</a:t>
            </a:r>
          </a:p>
          <a:p>
            <a:r>
              <a:rPr lang="ru-RU" sz="1400" dirty="0"/>
              <a:t>Поисковые: поиск заказов клиента, поиск запчастей на складе</a:t>
            </a:r>
          </a:p>
          <a:p>
            <a:r>
              <a:rPr lang="ru-RU" sz="1400" dirty="0"/>
              <a:t>Аналитические: отчет по выручке за период, отчеты по выручке конкретного работника</a:t>
            </a:r>
          </a:p>
          <a:p>
            <a:r>
              <a:rPr lang="ru-RU" sz="1400" dirty="0"/>
              <a:t>Оперативные: изменение статуса заказа, списание запчастей со склада</a:t>
            </a:r>
          </a:p>
          <a:p>
            <a:r>
              <a:rPr lang="ru-RU" sz="1400" dirty="0"/>
              <a:t>Отчетные: формирование акта выполненных работ, ведомость остатков на складе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83D363-8D88-4E12-90AD-974E319F02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917" y="4206849"/>
            <a:ext cx="5048945" cy="166428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405318C-B9EA-4C92-9B80-3CEBAF2105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38" y="4070443"/>
            <a:ext cx="5558118" cy="193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80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577A14-B728-4ABD-81C2-63870A65F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Заключительный 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BA4484-E932-443A-9A9D-A99408817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8565777" cy="22981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успешно достигла поставленной цели: создана работоспособная, нормализованная база данных, которая полностью покрывает информационные потребности сервисного центра. Все задачи выполнены, полученные результаты имеют не только учебное, но и практическое значение.</a:t>
            </a:r>
          </a:p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Разработанное решение доказало свою эффективность на тестовых данных и может служить основой для реальной информационной системы, способной повысить эффективность работы сервисного центра на 30-40% за счет автоматизации рутинных операций и улучшения управляемости бизнес-процессами.</a:t>
            </a:r>
          </a:p>
          <a:p>
            <a:pPr marL="0" indent="0">
              <a:buNone/>
            </a:pP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подтвердила важность системного подхода к проектированию баз данных и показала, что даже для относительно небольшого бизнеса правильно спроектированная БД является ключевым фактором успешной цифровой трансформации.</a:t>
            </a:r>
          </a:p>
        </p:txBody>
      </p:sp>
    </p:spTree>
    <p:extLst>
      <p:ext uri="{BB962C8B-B14F-4D97-AF65-F5344CB8AC3E}">
        <p14:creationId xmlns:p14="http://schemas.microsoft.com/office/powerpoint/2010/main" val="20026427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980</Words>
  <Application>Microsoft Office PowerPoint</Application>
  <PresentationFormat>Широкоэкранный</PresentationFormat>
  <Paragraphs>78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Тема Office</vt:lpstr>
      <vt:lpstr>Министерство образования, науки и молодежной политики Республики Коми Государственное профессиональное образовательное учреждение «Сыктывкарский Политехнический техникум» Курсовая работа Разработка базы данных для сервисного центра по продаже и ремонту электроники</vt:lpstr>
      <vt:lpstr>Презентация PowerPoint</vt:lpstr>
      <vt:lpstr>Актуальность темы</vt:lpstr>
      <vt:lpstr>Задача 1: Анализ и формализация бизнес-процессов сервисного центра</vt:lpstr>
      <vt:lpstr>Задача 2: Проектирование концептуальной модели данных</vt:lpstr>
      <vt:lpstr>Задача 3: Разработка логической структуры базы данных</vt:lpstr>
      <vt:lpstr>Задача 4: Реализация физической модели в PostgreSQL</vt:lpstr>
      <vt:lpstr>Задача 5: Разработка и тестирование основных SQL-запросов</vt:lpstr>
      <vt:lpstr>Заключительный вывод</vt:lpstr>
      <vt:lpstr>Благодарю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Титульный лист</dc:title>
  <dc:creator>Денис Породня</dc:creator>
  <cp:lastModifiedBy>Денис Породня</cp:lastModifiedBy>
  <cp:revision>15</cp:revision>
  <dcterms:created xsi:type="dcterms:W3CDTF">2025-12-17T15:07:21Z</dcterms:created>
  <dcterms:modified xsi:type="dcterms:W3CDTF">2025-12-17T20:17:02Z</dcterms:modified>
</cp:coreProperties>
</file>

<file path=docProps/thumbnail.jpeg>
</file>